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23" r:id="rId17"/>
    <p:sldId id="318" r:id="rId18"/>
    <p:sldId id="300" r:id="rId19"/>
    <p:sldId id="301" r:id="rId20"/>
    <p:sldId id="287" r:id="rId21"/>
    <p:sldId id="322" r:id="rId22"/>
    <p:sldId id="305" r:id="rId23"/>
    <p:sldId id="306" r:id="rId24"/>
    <p:sldId id="312" r:id="rId25"/>
    <p:sldId id="290" r:id="rId26"/>
    <p:sldId id="307" r:id="rId27"/>
    <p:sldId id="308" r:id="rId28"/>
    <p:sldId id="291" r:id="rId29"/>
    <p:sldId id="309" r:id="rId30"/>
    <p:sldId id="320" r:id="rId31"/>
    <p:sldId id="288" r:id="rId32"/>
    <p:sldId id="303" r:id="rId33"/>
    <p:sldId id="319" r:id="rId34"/>
    <p:sldId id="304" r:id="rId35"/>
    <p:sldId id="284" r:id="rId36"/>
    <p:sldId id="32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9" autoAdjust="0"/>
    <p:restoredTop sz="87963" autoAdjust="0"/>
  </p:normalViewPr>
  <p:slideViewPr>
    <p:cSldViewPr snapToGrid="0">
      <p:cViewPr varScale="1">
        <p:scale>
          <a:sx n="156" d="100"/>
          <a:sy n="156" d="100"/>
        </p:scale>
        <p:origin x="184" y="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Fourth “missing” point (because it hasn’t happened in my first 180 days): Someone wants to move into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story of Steve and his iPad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2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Bi-monthly Proof I’m A Real Manager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 Developer at a financial </a:t>
            </a:r>
            <a:r>
              <a:rPr lang="en-US"/>
              <a:t>company from 03/2016-12/2016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6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MOOC: Massive Open Online Course</a:t>
            </a:r>
          </a:p>
          <a:p>
            <a:r>
              <a:rPr lang="en-US" dirty="0"/>
              <a:t>edX MicroMasters, Coursera </a:t>
            </a:r>
            <a:r>
              <a:rPr lang="en-US" dirty="0" err="1"/>
              <a:t>MasterTrack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  <a:p>
            <a:r>
              <a:rPr lang="en-US" dirty="0"/>
              <a:t> - Taking charge of the team</a:t>
            </a:r>
          </a:p>
          <a:p>
            <a:r>
              <a:rPr lang="en-US" dirty="0"/>
              <a:t> - Owning the room</a:t>
            </a:r>
          </a:p>
          <a:p>
            <a:r>
              <a:rPr lang="en-US" dirty="0"/>
              <a:t> - Getting used to being the boss</a:t>
            </a:r>
          </a:p>
          <a:p>
            <a:r>
              <a:rPr lang="en-US" dirty="0"/>
              <a:t> - Asking if someone on the team wanted the job</a:t>
            </a:r>
          </a:p>
          <a:p>
            <a:r>
              <a:rPr lang="en-US" dirty="0"/>
              <a:t> - Will be different if promoted from within the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“Servant leadership is a leadership philosophy in which the goal of the leader is to serve.”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Servant_leadership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2 (2024-08-??),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r>
              <a:rPr lang="en-US" dirty="0"/>
              <a:t>Democratic</a:t>
            </a:r>
          </a:p>
          <a:p>
            <a:r>
              <a:rPr lang="en-US" dirty="0"/>
              <a:t>Laissez-faire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8E8BE-7C67-C376-166E-1D6474AB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E55C-B937-ABC3-E4B3-EE6563F9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506B-DB6E-344A-2493-87D988F1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9289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or behavior issues</a:t>
            </a:r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and regulations</a:t>
            </a:r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before you talk…</a:t>
            </a:r>
          </a:p>
          <a:p>
            <a:r>
              <a:rPr lang="en-US" dirty="0"/>
              <a:t>…and be clear</a:t>
            </a:r>
          </a:p>
          <a:p>
            <a:r>
              <a:rPr lang="en-US" dirty="0"/>
              <a:t>Knowing your audience</a:t>
            </a:r>
          </a:p>
          <a:p>
            <a:r>
              <a:rPr lang="en-US" dirty="0"/>
              <a:t>Mastering the transparency tightrope walk</a:t>
            </a:r>
          </a:p>
          <a:p>
            <a:r>
              <a:rPr lang="en-US" dirty="0"/>
              <a:t>Listening with intent</a:t>
            </a:r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necessity</a:t>
            </a:r>
          </a:p>
          <a:p>
            <a:pPr lvl="1"/>
            <a:r>
              <a:rPr lang="en-US" dirty="0"/>
              <a:t>Local culture</a:t>
            </a:r>
          </a:p>
          <a:p>
            <a:pPr lvl="1"/>
            <a:r>
              <a:rPr lang="en-US" dirty="0"/>
              <a:t>Company culture</a:t>
            </a:r>
          </a:p>
          <a:p>
            <a:pPr lvl="1"/>
            <a:r>
              <a:rPr lang="en-US" dirty="0"/>
              <a:t>Personality and individual communication style</a:t>
            </a:r>
          </a:p>
          <a:p>
            <a:pPr lvl="1"/>
            <a:r>
              <a:rPr lang="en-US" dirty="0"/>
              <a:t>Hidden agendas and conflicts</a:t>
            </a:r>
          </a:p>
          <a:p>
            <a:r>
              <a:rPr lang="en-US" dirty="0"/>
              <a:t>What’s not said</a:t>
            </a:r>
          </a:p>
          <a:p>
            <a:r>
              <a:rPr lang="en-US" dirty="0"/>
              <a:t>Body language and behavior</a:t>
            </a:r>
          </a:p>
          <a:p>
            <a:r>
              <a:rPr lang="en-US" dirty="0"/>
              <a:t>…and don’t forget to read the room</a:t>
            </a:r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the testing role…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"Managing" up</a:t>
            </a:r>
          </a:p>
          <a:p>
            <a:r>
              <a:rPr lang="en-US" dirty="0"/>
              <a:t>"Managing" laterally</a:t>
            </a:r>
          </a:p>
          <a:p>
            <a:pPr lvl="1"/>
            <a:r>
              <a:rPr lang="en-US" dirty="0"/>
              <a:t>Peers…</a:t>
            </a:r>
          </a:p>
          <a:p>
            <a:pPr lvl="1"/>
            <a:r>
              <a:rPr lang="en-US" dirty="0"/>
              <a:t>…and their managers</a:t>
            </a:r>
          </a:p>
          <a:p>
            <a:pPr lvl="1"/>
            <a:r>
              <a:rPr lang="en-US" dirty="0"/>
              <a:t>…ICs on their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19AA0-DFF5-282F-6061-092631549DF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IC: Individual Contributor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49724" y="2274838"/>
            <a:ext cx="949255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C618F-D046-EE29-5E51-B6BC2100CF8B}"/>
              </a:ext>
            </a:extLst>
          </p:cNvPr>
          <p:cNvSpPr txBox="1"/>
          <p:nvPr/>
        </p:nvSpPr>
        <p:spPr>
          <a:xfrm>
            <a:off x="1103312" y="5909845"/>
            <a:ext cx="39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FTE: Full-Time Employee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60429" y="2274838"/>
            <a:ext cx="867114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4378</TotalTime>
  <Words>1412</Words>
  <Application>Microsoft Macintosh PowerPoint</Application>
  <PresentationFormat>Widescreen</PresentationFormat>
  <Paragraphs>213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Types of management styles III</vt:lpstr>
      <vt:lpstr>Leadership and management About fine print</vt:lpstr>
      <vt:lpstr>Leadership and management Out of my comfort zone</vt:lpstr>
      <vt:lpstr>Lessons in communication</vt:lpstr>
      <vt:lpstr>Lessons in communication Speaking with intent</vt:lpstr>
      <vt:lpstr>Lessons in communication Reading between the lines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304</cp:revision>
  <dcterms:created xsi:type="dcterms:W3CDTF">2022-06-17T15:35:12Z</dcterms:created>
  <dcterms:modified xsi:type="dcterms:W3CDTF">2024-08-06T23:24:53Z</dcterms:modified>
  <cp:category/>
</cp:coreProperties>
</file>